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74" r:id="rId3"/>
    <p:sldId id="275" r:id="rId4"/>
    <p:sldId id="276" r:id="rId5"/>
    <p:sldId id="277" r:id="rId6"/>
    <p:sldId id="278" r:id="rId7"/>
    <p:sldId id="279" r:id="rId8"/>
    <p:sldId id="282" r:id="rId9"/>
    <p:sldId id="283" r:id="rId10"/>
    <p:sldId id="280" r:id="rId11"/>
    <p:sldId id="281" r:id="rId12"/>
    <p:sldId id="284" r:id="rId13"/>
    <p:sldId id="28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D5FAA7-DC99-45EE-86D9-9823855BBB1F}" type="datetimeFigureOut">
              <a:rPr lang="pt-BR" smtClean="0"/>
              <a:t>12/06/2019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B3455-7939-499F-9707-14F0A8D07C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0260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4B3455-7939-499F-9707-14F0A8D07CE9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5899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vida </a:t>
            </a:r>
          </a:p>
          <a:p>
            <a:r>
              <a:rPr lang="pt-BR" dirty="0"/>
              <a:t>alegria sempre tem. </a:t>
            </a:r>
          </a:p>
          <a:p>
            <a:r>
              <a:rPr lang="pt-BR" dirty="0"/>
              <a:t>Tenho luz no coração.</a:t>
            </a:r>
          </a:p>
        </p:txBody>
      </p:sp>
    </p:spTree>
    <p:extLst>
      <p:ext uri="{BB962C8B-B14F-4D97-AF65-F5344CB8AC3E}">
        <p14:creationId xmlns:p14="http://schemas.microsoft.com/office/powerpoint/2010/main" val="28512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Sei que vou, um dia, </a:t>
            </a:r>
          </a:p>
          <a:p>
            <a:r>
              <a:rPr lang="pt-BR" dirty="0"/>
              <a:t>estar no lar além.</a:t>
            </a:r>
          </a:p>
          <a:p>
            <a:r>
              <a:rPr lang="pt-BR" dirty="0"/>
              <a:t>Tenho luz no coração.</a:t>
            </a:r>
          </a:p>
        </p:txBody>
      </p:sp>
    </p:spTree>
    <p:extLst>
      <p:ext uri="{BB962C8B-B14F-4D97-AF65-F5344CB8AC3E}">
        <p14:creationId xmlns:p14="http://schemas.microsoft.com/office/powerpoint/2010/main" val="1963703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AA9CFE-6BCB-4112-9728-A6EAD9B09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Tenho luz, sim, tenho</a:t>
            </a:r>
          </a:p>
          <a:p>
            <a:r>
              <a:rPr lang="pt-BR" dirty="0"/>
              <a:t> luz no coração, </a:t>
            </a:r>
          </a:p>
          <a:p>
            <a:r>
              <a:rPr lang="pt-BR" dirty="0"/>
              <a:t>Pois Jesus as trevas </a:t>
            </a:r>
          </a:p>
          <a:p>
            <a:r>
              <a:rPr lang="pt-BR" dirty="0"/>
              <a:t>todas dissipou. </a:t>
            </a:r>
          </a:p>
        </p:txBody>
      </p:sp>
    </p:spTree>
    <p:extLst>
      <p:ext uri="{BB962C8B-B14F-4D97-AF65-F5344CB8AC3E}">
        <p14:creationId xmlns:p14="http://schemas.microsoft.com/office/powerpoint/2010/main" val="2218424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30F2727-83A3-4075-9BF2-3F973035BA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Doces hinos cantarei, </a:t>
            </a:r>
          </a:p>
          <a:p>
            <a:r>
              <a:rPr lang="pt-BR" dirty="0"/>
              <a:t>pois Jesus hoje é meu Rei. </a:t>
            </a:r>
          </a:p>
          <a:p>
            <a:r>
              <a:rPr lang="pt-BR" dirty="0"/>
              <a:t>Tenho luz, sim, </a:t>
            </a:r>
          </a:p>
          <a:p>
            <a:r>
              <a:rPr lang="pt-BR" dirty="0"/>
              <a:t>tenho luz no coração.</a:t>
            </a:r>
          </a:p>
        </p:txBody>
      </p:sp>
    </p:spTree>
    <p:extLst>
      <p:ext uri="{BB962C8B-B14F-4D97-AF65-F5344CB8AC3E}">
        <p14:creationId xmlns:p14="http://schemas.microsoft.com/office/powerpoint/2010/main" val="3944453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Toda escuridão </a:t>
            </a:r>
          </a:p>
          <a:p>
            <a:r>
              <a:rPr lang="pt-BR" dirty="0"/>
              <a:t>da noite hoje é Sol, </a:t>
            </a:r>
          </a:p>
          <a:p>
            <a:r>
              <a:rPr lang="pt-BR" dirty="0"/>
              <a:t>Tenho luz no coração.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Vivo, agora, sob </a:t>
            </a:r>
          </a:p>
          <a:p>
            <a:r>
              <a:rPr lang="pt-BR" dirty="0"/>
              <a:t>a luz de um farol, </a:t>
            </a:r>
          </a:p>
          <a:p>
            <a:r>
              <a:rPr lang="pt-BR" dirty="0"/>
              <a:t>Tenho luz no coração.</a:t>
            </a:r>
          </a:p>
        </p:txBody>
      </p:sp>
    </p:spTree>
    <p:extLst>
      <p:ext uri="{BB962C8B-B14F-4D97-AF65-F5344CB8AC3E}">
        <p14:creationId xmlns:p14="http://schemas.microsoft.com/office/powerpoint/2010/main" val="3851845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AA9CFE-6BCB-4112-9728-A6EAD9B09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Tenho luz, sim, tenho</a:t>
            </a:r>
          </a:p>
          <a:p>
            <a:r>
              <a:rPr lang="pt-BR" dirty="0"/>
              <a:t> luz no coração, </a:t>
            </a:r>
          </a:p>
          <a:p>
            <a:r>
              <a:rPr lang="pt-BR" dirty="0"/>
              <a:t>Pois Jesus as trevas </a:t>
            </a:r>
          </a:p>
          <a:p>
            <a:r>
              <a:rPr lang="pt-BR" dirty="0"/>
              <a:t>todas dissipou. </a:t>
            </a:r>
          </a:p>
        </p:txBody>
      </p:sp>
    </p:spTree>
    <p:extLst>
      <p:ext uri="{BB962C8B-B14F-4D97-AF65-F5344CB8AC3E}">
        <p14:creationId xmlns:p14="http://schemas.microsoft.com/office/powerpoint/2010/main" val="1572953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30F2727-83A3-4075-9BF2-3F973035BA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Doces hinos cantarei, </a:t>
            </a:r>
          </a:p>
          <a:p>
            <a:r>
              <a:rPr lang="pt-BR" dirty="0"/>
              <a:t>pois Jesus hoje é meu Rei. </a:t>
            </a:r>
          </a:p>
          <a:p>
            <a:r>
              <a:rPr lang="pt-BR" dirty="0"/>
              <a:t>Tenho luz, sim, </a:t>
            </a:r>
          </a:p>
          <a:p>
            <a:r>
              <a:rPr lang="pt-BR" dirty="0"/>
              <a:t>tenho luz no coração.</a:t>
            </a:r>
          </a:p>
        </p:txBody>
      </p:sp>
    </p:spTree>
    <p:extLst>
      <p:ext uri="{BB962C8B-B14F-4D97-AF65-F5344CB8AC3E}">
        <p14:creationId xmlns:p14="http://schemas.microsoft.com/office/powerpoint/2010/main" val="1912007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Cristo hoje </a:t>
            </a:r>
          </a:p>
          <a:p>
            <a:r>
              <a:rPr lang="pt-BR" dirty="0"/>
              <a:t>é tudo para mim, </a:t>
            </a:r>
          </a:p>
          <a:p>
            <a:r>
              <a:rPr lang="pt-BR" dirty="0"/>
              <a:t>Tenho luz no coração.</a:t>
            </a:r>
          </a:p>
        </p:txBody>
      </p:sp>
    </p:spTree>
    <p:extLst>
      <p:ext uri="{BB962C8B-B14F-4D97-AF65-F5344CB8AC3E}">
        <p14:creationId xmlns:p14="http://schemas.microsoft.com/office/powerpoint/2010/main" val="3183568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Meus deveres com </a:t>
            </a:r>
          </a:p>
          <a:p>
            <a:r>
              <a:rPr lang="pt-BR" dirty="0"/>
              <a:t>amor eu cumpro; enfim, </a:t>
            </a:r>
          </a:p>
          <a:p>
            <a:r>
              <a:rPr lang="pt-BR" dirty="0"/>
              <a:t>Tenho luz no coração. </a:t>
            </a:r>
          </a:p>
        </p:txBody>
      </p:sp>
    </p:spTree>
    <p:extLst>
      <p:ext uri="{BB962C8B-B14F-4D97-AF65-F5344CB8AC3E}">
        <p14:creationId xmlns:p14="http://schemas.microsoft.com/office/powerpoint/2010/main" val="2583149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AA9CFE-6BCB-4112-9728-A6EAD9B09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Tenho luz, sim, tenho</a:t>
            </a:r>
          </a:p>
          <a:p>
            <a:r>
              <a:rPr lang="pt-BR" dirty="0"/>
              <a:t> luz no coração, </a:t>
            </a:r>
          </a:p>
          <a:p>
            <a:r>
              <a:rPr lang="pt-BR" dirty="0"/>
              <a:t>Pois Jesus as trevas </a:t>
            </a:r>
          </a:p>
          <a:p>
            <a:r>
              <a:rPr lang="pt-BR" dirty="0"/>
              <a:t>todas dissipou. </a:t>
            </a:r>
          </a:p>
        </p:txBody>
      </p:sp>
    </p:spTree>
    <p:extLst>
      <p:ext uri="{BB962C8B-B14F-4D97-AF65-F5344CB8AC3E}">
        <p14:creationId xmlns:p14="http://schemas.microsoft.com/office/powerpoint/2010/main" val="1159068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TENHO LUZ NO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30F2727-83A3-4075-9BF2-3F973035BA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Doces hinos cantarei, </a:t>
            </a:r>
          </a:p>
          <a:p>
            <a:r>
              <a:rPr lang="pt-BR" dirty="0"/>
              <a:t>pois Jesus hoje é meu Rei. </a:t>
            </a:r>
          </a:p>
          <a:p>
            <a:r>
              <a:rPr lang="pt-BR" dirty="0"/>
              <a:t>Tenho luz, sim, </a:t>
            </a:r>
          </a:p>
          <a:p>
            <a:r>
              <a:rPr lang="pt-BR" dirty="0"/>
              <a:t>tenho luz no coração.</a:t>
            </a:r>
          </a:p>
        </p:txBody>
      </p:sp>
    </p:spTree>
    <p:extLst>
      <p:ext uri="{BB962C8B-B14F-4D97-AF65-F5344CB8AC3E}">
        <p14:creationId xmlns:p14="http://schemas.microsoft.com/office/powerpoint/2010/main" val="1856645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267</Words>
  <Application>Microsoft Office PowerPoint</Application>
  <PresentationFormat>Apresentação na tela (16:9)</PresentationFormat>
  <Paragraphs>69</Paragraphs>
  <Slides>13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TENHO LUZ NO CORAÇÃO</vt:lpstr>
      <vt:lpstr>TENHO LUZ NO CORAÇÃO</vt:lpstr>
      <vt:lpstr>TENHO LUZ NO CORAÇÃO</vt:lpstr>
      <vt:lpstr>TENHO LUZ NO CORAÇÃO</vt:lpstr>
      <vt:lpstr>TENHO LUZ NO CORAÇÃO</vt:lpstr>
      <vt:lpstr>TENHO LUZ NO CORAÇÃO</vt:lpstr>
      <vt:lpstr>TENHO LUZ NO CORAÇÃO</vt:lpstr>
      <vt:lpstr>TENHO LUZ NO CORAÇÃO</vt:lpstr>
      <vt:lpstr>TENHO LUZ NO CORAÇÃO</vt:lpstr>
      <vt:lpstr>TENHO LUZ NO CORAÇÃO</vt:lpstr>
      <vt:lpstr>TENHO LUZ NO CORAÇÃO</vt:lpstr>
      <vt:lpstr>TENHO LUZ NO CORAÇÃO</vt:lpstr>
      <vt:lpstr>TENHO LUZ NO CORAÇÃO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2019-06-12T22:17:52Z</dcterms:modified>
</cp:coreProperties>
</file>

<file path=docProps/thumbnail.jpeg>
</file>